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94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63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3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66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9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60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4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18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01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11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3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BB96-9B04-4DCF-8F03-93B076C50B1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F6E1-B8CC-4761-9903-722C6F3EF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28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200 χρόνια μετά… γνωρίζω την Ελληνική Επανάσταση</a:t>
            </a: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9450" y="5936777"/>
            <a:ext cx="555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François-Auguste</a:t>
            </a:r>
            <a:r>
              <a:rPr lang="el-GR" dirty="0" smtClean="0"/>
              <a:t> </a:t>
            </a:r>
            <a:r>
              <a:rPr lang="el-GR" dirty="0" err="1" smtClean="0"/>
              <a:t>Vinson</a:t>
            </a:r>
            <a:r>
              <a:rPr lang="el-GR" dirty="0" smtClean="0"/>
              <a:t>-Μετά τη σφαγή στη Σαμοθράκη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94" y="361878"/>
            <a:ext cx="6749885" cy="53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8328" y="5950424"/>
            <a:ext cx="404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Henri </a:t>
            </a:r>
            <a:r>
              <a:rPr lang="en-US" dirty="0" err="1" smtClean="0"/>
              <a:t>Decaisne</a:t>
            </a:r>
            <a:r>
              <a:rPr lang="en-US" dirty="0" smtClean="0"/>
              <a:t>-</a:t>
            </a:r>
            <a:r>
              <a:rPr lang="el-GR" dirty="0" smtClean="0"/>
              <a:t>Αποτυχημένη επιχείρηση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35" y="530841"/>
            <a:ext cx="7336738" cy="52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6894" y="5909481"/>
            <a:ext cx="937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Louis</a:t>
            </a:r>
            <a:r>
              <a:rPr lang="el-GR" dirty="0" smtClean="0"/>
              <a:t> </a:t>
            </a:r>
            <a:r>
              <a:rPr lang="el-GR" dirty="0" err="1" smtClean="0"/>
              <a:t>Dupre</a:t>
            </a:r>
            <a:r>
              <a:rPr lang="el-GR" dirty="0" smtClean="0"/>
              <a:t>- Ο Νικολάκης Μητρόπουλος υψώνει την ελληνική σημαία στο φρούριο των Σαλώνων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30" y="327262"/>
            <a:ext cx="3825948" cy="52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8562" y="5991367"/>
            <a:ext cx="64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Xydacobe</a:t>
            </a:r>
            <a:r>
              <a:rPr lang="el-GR" dirty="0" smtClean="0"/>
              <a:t>-Σφαγές από τους Τούρκους στους δρόμους των Χανίων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87" y="282906"/>
            <a:ext cx="7364034" cy="55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0914" y="6018663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Αϊβαζόφσκι</a:t>
            </a:r>
            <a:r>
              <a:rPr lang="el-GR" dirty="0" smtClean="0"/>
              <a:t>-Η πυρπόληση της τουρκικής ναυαρχίδας στη Χίο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74" y="278500"/>
            <a:ext cx="7600128" cy="55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7179" y="5991367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Αλέξανδρος Ησαΐας-Η μάχη της Αλαμάνας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72" y="235014"/>
            <a:ext cx="8197529" cy="55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9185" y="5991367"/>
            <a:ext cx="285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Άρι</a:t>
            </a:r>
            <a:r>
              <a:rPr lang="el-GR" dirty="0" smtClean="0"/>
              <a:t> Σέφερ - Οι </a:t>
            </a:r>
            <a:r>
              <a:rPr lang="el-GR" dirty="0" err="1" smtClean="0"/>
              <a:t>Σουλιώτισσες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60" y="296176"/>
            <a:ext cx="6958356" cy="55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6300" y="6005015"/>
            <a:ext cx="472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Άρι Σέφερ-Ελληνίδες εκλιπαρώντας για βοήθεια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98" y="264589"/>
            <a:ext cx="4622478" cy="56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9886" y="5991367"/>
            <a:ext cx="427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Εδουάρδος Ντόντγουελ- Παρθενώνας 1821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24" y="501129"/>
            <a:ext cx="82772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3431" y="6032310"/>
            <a:ext cx="530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Ευγένιος </a:t>
            </a:r>
            <a:r>
              <a:rPr lang="el-GR" dirty="0" err="1" smtClean="0"/>
              <a:t>Ντελακρουά</a:t>
            </a:r>
            <a:r>
              <a:rPr lang="el-GR" dirty="0" smtClean="0"/>
              <a:t> - Ο γκιαούρης πολεμά τον πασά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48" y="177421"/>
            <a:ext cx="7031577" cy="56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467" y="542440"/>
            <a:ext cx="112975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 smtClean="0"/>
              <a:t>Διαγωνισμός Ζωγραφικής με τίτλο «200 χρόνια μετά… γνωρίζω την Ελληνική Επανάσταση»,</a:t>
            </a:r>
          </a:p>
          <a:p>
            <a:r>
              <a:rPr lang="el-GR" sz="2200" dirty="0" smtClean="0"/>
              <a:t>     της </a:t>
            </a:r>
            <a:r>
              <a:rPr lang="el-GR" sz="2200" b="1" dirty="0" smtClean="0"/>
              <a:t>Νομισματικής Συλλογής της Alpha Bank</a:t>
            </a:r>
            <a:r>
              <a:rPr lang="el-GR" sz="2200" dirty="0" smtClean="0"/>
              <a:t>, για μαθητές/</a:t>
            </a:r>
            <a:r>
              <a:rPr lang="el-GR" sz="2200" dirty="0" err="1" smtClean="0"/>
              <a:t>τριες</a:t>
            </a:r>
            <a:r>
              <a:rPr lang="el-GR" sz="2200" dirty="0" smtClean="0"/>
              <a:t> Πρωτοβάθμιας Εκπαίδευσης </a:t>
            </a:r>
          </a:p>
          <a:p>
            <a:r>
              <a:rPr lang="el-GR" sz="2200" dirty="0"/>
              <a:t> </a:t>
            </a:r>
            <a:r>
              <a:rPr lang="el-GR" sz="2200" dirty="0" smtClean="0"/>
              <a:t>    </a:t>
            </a:r>
            <a:r>
              <a:rPr lang="el-GR" sz="2200" b="1" dirty="0" smtClean="0"/>
              <a:t>όλων των σχολείων της Κέρκυρας</a:t>
            </a:r>
            <a:r>
              <a:rPr lang="el-GR" sz="2200" dirty="0" smtClean="0"/>
              <a:t>, για το σχολικό έτος 2020 – 2021»</a:t>
            </a: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Η συμμετοχή των μαθητών/-τριών να είναι </a:t>
            </a:r>
            <a:r>
              <a:rPr lang="el-GR" sz="2200" b="1" dirty="0" smtClean="0"/>
              <a:t>προαιρετική</a:t>
            </a:r>
            <a:r>
              <a:rPr lang="el-GR" sz="2200" dirty="0" smtClean="0"/>
              <a:t> και να γίνεται με την ενυπόγραφη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l-GR" sz="2200" dirty="0" smtClean="0"/>
              <a:t>συγκατάθεση των γονέων και κηδεμόνων.</a:t>
            </a:r>
            <a:endParaRPr lang="en-US" sz="2200" dirty="0" smtClean="0"/>
          </a:p>
          <a:p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Η χρήση των έργων θα γίνει μόνο για εκπαιδευτικούς σκοπούς.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Όλοι οι εμπλεκόμενοι στις εν λόγω δράσεις, να λάβουν αναμνηστικά διπλώματα συμμετοχής.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7762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2289" y="5977719"/>
            <a:ext cx="499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Ευγένιος Ντελακρουά-Έφιππος Έλληνας αγωνιστής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82" y="460256"/>
            <a:ext cx="6659910" cy="53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4659" y="6045959"/>
            <a:ext cx="595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Ευγένιος </a:t>
            </a:r>
            <a:r>
              <a:rPr lang="el-GR" dirty="0" err="1" smtClean="0"/>
              <a:t>Ντελακρουά</a:t>
            </a:r>
            <a:r>
              <a:rPr lang="el-GR" dirty="0" smtClean="0"/>
              <a:t>-Η Ελλάς στα ερείπια του Μεσολογγίου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87" y="108898"/>
            <a:ext cx="3868979" cy="57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" y="5985809"/>
            <a:ext cx="517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Ευγένιος </a:t>
            </a:r>
            <a:r>
              <a:rPr lang="el-GR" dirty="0" err="1" smtClean="0"/>
              <a:t>Ντελακρουά</a:t>
            </a:r>
            <a:r>
              <a:rPr lang="el-GR" dirty="0" smtClean="0"/>
              <a:t>-Η σφαγή της Χίου (προσχέδιο)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" y="223414"/>
            <a:ext cx="4816912" cy="5554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4" y="190784"/>
            <a:ext cx="4749420" cy="558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2038" y="5985809"/>
            <a:ext cx="336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Ντελακρουά</a:t>
            </a:r>
            <a:r>
              <a:rPr lang="el-GR" dirty="0" smtClean="0"/>
              <a:t> - Οι σφαγές της Χίου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81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9600" y="6018663"/>
            <a:ext cx="450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Ευγένιος Ντελακρουά-Μάχη Έλληνα και πασά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259023"/>
            <a:ext cx="4747555" cy="56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2791" y="6018663"/>
            <a:ext cx="696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Θάνατος του Μάρκου Μπότσαρη στη μάχη κοντά στο Καρπενήσι (1823)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52" y="475449"/>
            <a:ext cx="7607048" cy="54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4035" y="6045959"/>
            <a:ext cx="675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Θεόδωρος Βρυζάκης- Η υποδοχή του Λόρδου Βύρωνα στο Μεσολόγγι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28" y="122545"/>
            <a:ext cx="5645695" cy="57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9736" y="6059607"/>
            <a:ext cx="44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Θεόδωρος Βρυζάκης-Η Ελλάς ευγνωμονούσα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29" y="136194"/>
            <a:ext cx="4758093" cy="58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0239" y="6086902"/>
            <a:ext cx="31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Θεόδωρος Βρυζάκης-Καραούλι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36" y="547687"/>
            <a:ext cx="7718876" cy="53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0352" y="6086902"/>
            <a:ext cx="2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Θεόδωρος Βρυζάκης-Μάχη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97" y="272671"/>
            <a:ext cx="6050153" cy="56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8358" y="6032312"/>
            <a:ext cx="491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Θεόδωρος Βρυζάκης - Ο θρύλος της Αγίας Λαύρας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26" y="299966"/>
            <a:ext cx="4051096" cy="55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458" y="542441"/>
            <a:ext cx="9642576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 </a:t>
            </a:r>
            <a:r>
              <a:rPr lang="el-GR" sz="2200" b="1" dirty="0" smtClean="0"/>
              <a:t>Εκτυπώστε το σχέδιο σε Α4 χαρτί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 </a:t>
            </a:r>
            <a:r>
              <a:rPr lang="el-GR" sz="2200" b="1" dirty="0" smtClean="0"/>
              <a:t>Ζωγραφίστε ό,τι σκέφτεστε σχετικά με την Ελληνική Επανάσταση του 1821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 Μπορείτε να χρησιμοποιήσετε </a:t>
            </a:r>
            <a:r>
              <a:rPr lang="el-GR" sz="2200" b="1" dirty="0" smtClean="0"/>
              <a:t>μαρκαδόρους, </a:t>
            </a:r>
            <a:r>
              <a:rPr lang="el-GR" sz="2200" b="1" dirty="0" err="1" smtClean="0"/>
              <a:t>ξυλομπογιές</a:t>
            </a:r>
            <a:r>
              <a:rPr lang="el-GR" sz="2200" b="1" dirty="0" smtClean="0"/>
              <a:t> ή τέμπερες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 Κάθε παιδί μπορεί να λάβει μέρος στον διαγωνισμό </a:t>
            </a:r>
            <a:r>
              <a:rPr lang="el-GR" sz="2200" b="1" dirty="0" smtClean="0"/>
              <a:t>μόνο με ένα έργο</a:t>
            </a:r>
            <a:r>
              <a:rPr lang="el-GR" sz="2200" dirty="0" smtClean="0"/>
              <a:t>.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Οι συμμετοχές θα ληφθούν υπ’ </a:t>
            </a:r>
            <a:r>
              <a:rPr lang="el-GR" sz="2200" dirty="0" err="1" smtClean="0"/>
              <a:t>όψιν</a:t>
            </a:r>
            <a:r>
              <a:rPr lang="el-GR" sz="2200" dirty="0" smtClean="0"/>
              <a:t>, εφόσον βρίσκονται στο Μουσείο έως την</a:t>
            </a:r>
          </a:p>
          <a:p>
            <a:r>
              <a:rPr lang="en-US" sz="2200" dirty="0" smtClean="0"/>
              <a:t>     </a:t>
            </a:r>
            <a:r>
              <a:rPr lang="el-GR" sz="2200" dirty="0" smtClean="0"/>
              <a:t>Πέμπτη, </a:t>
            </a:r>
            <a:r>
              <a:rPr lang="el-GR" sz="2200" b="1" dirty="0" smtClean="0"/>
              <a:t>21 Ιανουαρίου 2021</a:t>
            </a:r>
            <a:endParaRPr lang="en-US" sz="2200" b="1" dirty="0" smtClean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Ο νικητής θα επιλεγεί από την </a:t>
            </a:r>
            <a:r>
              <a:rPr lang="el-GR" sz="2200" b="1" dirty="0" smtClean="0"/>
              <a:t>κριτική επιτροπή</a:t>
            </a:r>
            <a:r>
              <a:rPr lang="el-GR" sz="2200" dirty="0" smtClean="0"/>
              <a:t> του διαγωνισμού.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 smtClean="0"/>
              <a:t>Τα έργα δεν θα επιστραφούν.</a:t>
            </a: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Επιλεγμένα έργα πιθανόν να παρουσιαστούν σε σχετική έκθεση στο </a:t>
            </a:r>
            <a:r>
              <a:rPr lang="el-GR" sz="2200" b="1" dirty="0" smtClean="0"/>
              <a:t>Μουσείο</a:t>
            </a:r>
          </a:p>
          <a:p>
            <a:r>
              <a:rPr lang="en-US" sz="2200" b="1" dirty="0" smtClean="0"/>
              <a:t>     </a:t>
            </a:r>
            <a:r>
              <a:rPr lang="el-GR" sz="2200" b="1" dirty="0" smtClean="0"/>
              <a:t>Χαρτονομισμάτων Ιονικής Τραπέζης στην Κέρκυρα</a:t>
            </a:r>
            <a:r>
              <a:rPr lang="el-GR" sz="2200" dirty="0" smtClean="0"/>
              <a:t>, εφόσον υπάρχει η σχετική</a:t>
            </a:r>
          </a:p>
          <a:p>
            <a:r>
              <a:rPr lang="en-US" sz="2200" dirty="0" smtClean="0"/>
              <a:t>     </a:t>
            </a:r>
            <a:r>
              <a:rPr lang="el-GR" sz="2200" dirty="0" smtClean="0"/>
              <a:t>συναίνεση εκ μέρους του συμμετέχοντα.</a:t>
            </a:r>
          </a:p>
          <a:p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3550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2538" y="6086902"/>
            <a:ext cx="27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Θεόφιλος, Ρήγας – Κοραής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20" y="353348"/>
            <a:ext cx="3917108" cy="55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8225" y="6032312"/>
            <a:ext cx="410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Λουδοβίκος </a:t>
            </a:r>
            <a:r>
              <a:rPr lang="el-GR" dirty="0" err="1" smtClean="0"/>
              <a:t>Λιπαρίνι</a:t>
            </a:r>
            <a:r>
              <a:rPr lang="el-GR" dirty="0" smtClean="0"/>
              <a:t>- Έλληνας αγωνιστής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24" y="204433"/>
            <a:ext cx="4119099" cy="57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615" y="6059608"/>
            <a:ext cx="49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Λουδοβίκος Λιπαρίνι-Ο όρκος του λόρδου Βύρωνα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4" y="383843"/>
            <a:ext cx="7445920" cy="55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1191" y="6032312"/>
            <a:ext cx="747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Νικηφόρος Λύτρας, Η πυρπόληση της τουρκικής ναυαρχίδας από τον Κανάρη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8" y="300250"/>
            <a:ext cx="4421171" cy="55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6838" y="6032312"/>
            <a:ext cx="414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Νικηφόρος Λύτρας-Το Ψαριανό μοιρολόγι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46" y="154119"/>
            <a:ext cx="9202652" cy="58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1191" y="6032312"/>
            <a:ext cx="747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Νικηφόρος Λύτρας, Η πυρπόληση της τουρκικής ναυαρχίδας από τον Κανάρη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56" y="300253"/>
            <a:ext cx="7651832" cy="54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9815" y="6059607"/>
            <a:ext cx="324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Νικόλαος </a:t>
            </a:r>
            <a:r>
              <a:rPr lang="el-GR" dirty="0" err="1" smtClean="0"/>
              <a:t>Γύζης</a:t>
            </a:r>
            <a:r>
              <a:rPr lang="el-GR" dirty="0" smtClean="0"/>
              <a:t> - Κρυφό </a:t>
            </a:r>
            <a:r>
              <a:rPr lang="el-GR" dirty="0" err="1" smtClean="0"/>
              <a:t>σχολειό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88" y="259095"/>
            <a:ext cx="7459568" cy="56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6203" y="6018664"/>
            <a:ext cx="644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Ντονάτο</a:t>
            </a:r>
            <a:r>
              <a:rPr lang="el-GR" dirty="0" smtClean="0"/>
              <a:t> </a:t>
            </a:r>
            <a:r>
              <a:rPr lang="el-GR" dirty="0" err="1" smtClean="0"/>
              <a:t>Φραντσέσκο</a:t>
            </a:r>
            <a:r>
              <a:rPr lang="el-GR" dirty="0" smtClean="0"/>
              <a:t> Ντε </a:t>
            </a:r>
            <a:r>
              <a:rPr lang="el-GR" dirty="0" err="1" smtClean="0"/>
              <a:t>Βίβο</a:t>
            </a:r>
            <a:r>
              <a:rPr lang="el-GR" dirty="0" smtClean="0"/>
              <a:t>-Ο θάνατος του Λάμπρου Τζαβέλλα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34" y="163489"/>
            <a:ext cx="7085676" cy="57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2362" y="6018664"/>
            <a:ext cx="300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Τόμας Φίλιπς - Λόρδος Βύρων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98" y="313614"/>
            <a:ext cx="3589348" cy="55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950" y="495944"/>
            <a:ext cx="1112778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/>
              <a:t>ΚΡΙΤΗΡΙΑ ΑΞΙΟΛΟΓΗΣΗΣ</a:t>
            </a:r>
            <a:endParaRPr lang="en-US" sz="2200" b="1" dirty="0" smtClean="0"/>
          </a:p>
          <a:p>
            <a:endParaRPr lang="el-GR" sz="2200" b="1" dirty="0" smtClean="0"/>
          </a:p>
          <a:p>
            <a:r>
              <a:rPr lang="el-GR" sz="2200" dirty="0" smtClean="0"/>
              <a:t>Τα ζωγραφικά έργα των παιδιών με βάση τη </a:t>
            </a:r>
            <a:r>
              <a:rPr lang="el-GR" sz="2200" b="1" dirty="0" smtClean="0"/>
              <a:t>δημιουργικότητα</a:t>
            </a:r>
            <a:r>
              <a:rPr lang="el-GR" sz="2200" dirty="0" smtClean="0"/>
              <a:t> και τη </a:t>
            </a:r>
            <a:r>
              <a:rPr lang="el-GR" sz="2200" b="1" dirty="0" smtClean="0"/>
              <a:t>φαντασία</a:t>
            </a:r>
            <a:r>
              <a:rPr lang="el-GR" sz="2200" dirty="0" smtClean="0"/>
              <a:t> των</a:t>
            </a:r>
          </a:p>
          <a:p>
            <a:r>
              <a:rPr lang="el-GR" sz="2200" dirty="0" smtClean="0"/>
              <a:t>σχεδίων. Σημασία θα δοθεί στην </a:t>
            </a:r>
            <a:r>
              <a:rPr lang="el-GR" sz="2200" b="1" dirty="0" smtClean="0"/>
              <a:t>αισθητική</a:t>
            </a:r>
            <a:r>
              <a:rPr lang="el-GR" sz="2200" dirty="0" smtClean="0"/>
              <a:t> και την </a:t>
            </a:r>
            <a:r>
              <a:rPr lang="el-GR" sz="2200" b="1" dirty="0" smtClean="0"/>
              <a:t>αρμονία</a:t>
            </a:r>
            <a:r>
              <a:rPr lang="el-GR" sz="2200" dirty="0" smtClean="0"/>
              <a:t> των συνθέσεων, ενώ</a:t>
            </a:r>
          </a:p>
          <a:p>
            <a:r>
              <a:rPr lang="el-GR" sz="2200" dirty="0" smtClean="0"/>
              <a:t>σημαντικό κριτήριο θα αποτελέσει πόσο το έργο περιλαμβάνει στοιχεία </a:t>
            </a:r>
            <a:r>
              <a:rPr lang="el-GR" sz="2200" b="1" dirty="0" smtClean="0"/>
              <a:t>καινοτομίας</a:t>
            </a:r>
            <a:r>
              <a:rPr lang="el-GR" sz="2200" dirty="0" smtClean="0"/>
              <a:t> και</a:t>
            </a:r>
          </a:p>
          <a:p>
            <a:r>
              <a:rPr lang="el-GR" sz="2200" b="1" dirty="0" smtClean="0"/>
              <a:t>πρωτοτυπίας</a:t>
            </a:r>
            <a:r>
              <a:rPr lang="el-GR" sz="2200" dirty="0" smtClean="0"/>
              <a:t> και κατά πόσο η δημιουργία ανταποκρίνεται στο </a:t>
            </a:r>
            <a:r>
              <a:rPr lang="el-GR" sz="2200" b="1" dirty="0" smtClean="0"/>
              <a:t>ηλικιακό επίπεδο </a:t>
            </a:r>
            <a:r>
              <a:rPr lang="el-GR" sz="2200" dirty="0" smtClean="0"/>
              <a:t>των</a:t>
            </a:r>
          </a:p>
          <a:p>
            <a:r>
              <a:rPr lang="el-GR" sz="2200" dirty="0" smtClean="0"/>
              <a:t>μαθητών/</a:t>
            </a:r>
            <a:r>
              <a:rPr lang="el-GR" sz="2200" dirty="0" err="1" smtClean="0"/>
              <a:t>ριών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endParaRPr lang="el-GR" sz="2200" dirty="0" smtClean="0"/>
          </a:p>
          <a:p>
            <a:r>
              <a:rPr lang="el-GR" sz="2200" dirty="0" smtClean="0"/>
              <a:t>Η </a:t>
            </a:r>
            <a:r>
              <a:rPr lang="el-GR" sz="2200" b="1" dirty="0" smtClean="0"/>
              <a:t>θεματολογία</a:t>
            </a:r>
            <a:r>
              <a:rPr lang="el-GR" sz="2200" dirty="0" smtClean="0"/>
              <a:t> των έργων θα πρέπει να είναι εντός του τίτλου του διαγωνισμού, με τα</a:t>
            </a:r>
          </a:p>
          <a:p>
            <a:r>
              <a:rPr lang="el-GR" sz="2200" dirty="0" smtClean="0"/>
              <a:t>παιδιά να αντλούν έμπνευση από πρόσωπα και γεγονότα της Ελληνικής Επανάστασης.</a:t>
            </a:r>
          </a:p>
          <a:p>
            <a:r>
              <a:rPr lang="el-GR" sz="2200" dirty="0" smtClean="0"/>
              <a:t>Επίσης, θα αξιολογηθεί η </a:t>
            </a:r>
            <a:r>
              <a:rPr lang="el-GR" sz="2200" b="1" dirty="0" smtClean="0"/>
              <a:t>τεχνική</a:t>
            </a:r>
            <a:r>
              <a:rPr lang="el-GR" sz="2200" dirty="0" smtClean="0"/>
              <a:t> που θα χρησιμοποιήσουν οι συμμετέχοντες/ούσες</a:t>
            </a:r>
          </a:p>
          <a:p>
            <a:r>
              <a:rPr lang="el-GR" sz="2200" dirty="0" smtClean="0"/>
              <a:t>για να εκφραστούν και να αποδώσουν το θέμα στις ζωγραφιές τους.</a:t>
            </a:r>
            <a:endParaRPr lang="en-US" sz="2200" dirty="0" smtClean="0"/>
          </a:p>
          <a:p>
            <a:endParaRPr lang="el-GR" sz="2200" dirty="0" smtClean="0"/>
          </a:p>
          <a:p>
            <a:r>
              <a:rPr lang="el-GR" sz="2200" dirty="0" smtClean="0"/>
              <a:t>Τέλος, τα </a:t>
            </a:r>
            <a:r>
              <a:rPr lang="el-GR" sz="2200" b="1" dirty="0" smtClean="0"/>
              <a:t>ζωντανά χρώματα</a:t>
            </a:r>
            <a:r>
              <a:rPr lang="el-GR" sz="2200" dirty="0" smtClean="0"/>
              <a:t> και τα </a:t>
            </a:r>
            <a:r>
              <a:rPr lang="el-GR" sz="2200" b="1" dirty="0" smtClean="0"/>
              <a:t>έντονα σχήματα</a:t>
            </a:r>
            <a:r>
              <a:rPr lang="el-GR" sz="2200" dirty="0" smtClean="0"/>
              <a:t> θα βοηθήσουν ώστε να</a:t>
            </a:r>
          </a:p>
          <a:p>
            <a:r>
              <a:rPr lang="el-GR" sz="2200" dirty="0" smtClean="0"/>
              <a:t>μπορέσει το ζωγραφικό έργο να μεταφερθεί στην αφίσα των εκπαιδευτικών</a:t>
            </a:r>
          </a:p>
          <a:p>
            <a:r>
              <a:rPr lang="el-GR" sz="2200" dirty="0" smtClean="0"/>
              <a:t>προγραμμάτων της περιοδικής έκθεσης «Προσωπικότητες και Γεγονότα της Ελληνικής</a:t>
            </a:r>
          </a:p>
          <a:p>
            <a:r>
              <a:rPr lang="el-GR" sz="2200" dirty="0" smtClean="0"/>
              <a:t>Επανάστασης στα Νομίσματα της Νεότερης Ελλάδας».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7975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9847" y="2658769"/>
            <a:ext cx="353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Έργα τέχνης για το 1821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5261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53" y="333375"/>
            <a:ext cx="3908718" cy="5371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3028" y="5950424"/>
            <a:ext cx="603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Γεώργιος Καραϊσκάκης, (1827), Λιθογραφία του Karl Krazeisen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2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3028" y="5950424"/>
            <a:ext cx="64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Θεόδωρος Κολοκοτρώνης (1828), Λιθογραφία του </a:t>
            </a:r>
            <a:r>
              <a:rPr lang="el-GR" dirty="0" err="1" smtClean="0"/>
              <a:t>Karl</a:t>
            </a:r>
            <a:r>
              <a:rPr lang="el-GR" dirty="0" smtClean="0"/>
              <a:t> </a:t>
            </a:r>
            <a:r>
              <a:rPr lang="el-GR" dirty="0" err="1" smtClean="0"/>
              <a:t>Krazeisen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095375"/>
            <a:ext cx="35814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7607" y="5950424"/>
            <a:ext cx="605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Ιωάννης Μακρυγιάννης (1828), Λιθογραφία του </a:t>
            </a:r>
            <a:r>
              <a:rPr lang="el-GR" dirty="0" err="1" smtClean="0"/>
              <a:t>Karl</a:t>
            </a:r>
            <a:r>
              <a:rPr lang="el-GR" dirty="0" smtClean="0"/>
              <a:t> </a:t>
            </a:r>
            <a:r>
              <a:rPr lang="el-GR" dirty="0" err="1" smtClean="0"/>
              <a:t>Krazeisen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95375"/>
            <a:ext cx="4762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573</Words>
  <Application>Microsoft Office PowerPoint</Application>
  <PresentationFormat>Widescreen</PresentationFormat>
  <Paragraphs>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200 χρόνια μετά… γνωρίζω την Ελληνική Επανάσταση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 χρόνια μετά… γνωρίζω την Ελληνική Επανάσταση</dc:title>
  <dc:creator>Ftelkopoulos</dc:creator>
  <cp:lastModifiedBy>Ftelkopoulos</cp:lastModifiedBy>
  <cp:revision>9</cp:revision>
  <dcterms:created xsi:type="dcterms:W3CDTF">2020-11-26T06:58:44Z</dcterms:created>
  <dcterms:modified xsi:type="dcterms:W3CDTF">2020-11-26T12:49:41Z</dcterms:modified>
</cp:coreProperties>
</file>